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ppt" ContentType="application/vnd.ms-powerpoint"/>
  <Default Extension="pptx" ContentType="application/vnd.openxmlformats-officedocument.presentationml.presentation"/>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0" r:id="rId3"/>
    <p:sldId id="257" r:id="rId4"/>
    <p:sldId id="261"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94676" autoAdjust="0"/>
  </p:normalViewPr>
  <p:slideViewPr>
    <p:cSldViewPr>
      <p:cViewPr varScale="1">
        <p:scale>
          <a:sx n="88" d="100"/>
          <a:sy n="88" d="100"/>
        </p:scale>
        <p:origin x="-106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5" Type="http://schemas.openxmlformats.org/officeDocument/2006/relationships/image" Target="../media/image6.wmf"/><Relationship Id="rId4"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E385AFE-84B2-4AE9-887B-31B7107EFD83}" type="datetimeFigureOut">
              <a:rPr lang="en-US" smtClean="0"/>
              <a:t>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E54C3E-CF47-4EDE-8382-E27656E65C09}" type="slidenum">
              <a:rPr lang="en-US" smtClean="0"/>
              <a:t>‹#›</a:t>
            </a:fld>
            <a:endParaRPr lang="en-US" dirty="0"/>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385AFE-84B2-4AE9-887B-31B7107EFD83}" type="datetimeFigureOut">
              <a:rPr lang="en-US" smtClean="0"/>
              <a:t>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E54C3E-CF47-4EDE-8382-E27656E65C09}"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385AFE-84B2-4AE9-887B-31B7107EFD83}" type="datetimeFigureOut">
              <a:rPr lang="en-US" smtClean="0"/>
              <a:t>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E54C3E-CF47-4EDE-8382-E27656E65C09}"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385AFE-84B2-4AE9-887B-31B7107EFD83}" type="datetimeFigureOut">
              <a:rPr lang="en-US" smtClean="0"/>
              <a:t>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E54C3E-CF47-4EDE-8382-E27656E65C09}"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385AFE-84B2-4AE9-887B-31B7107EFD83}" type="datetimeFigureOut">
              <a:rPr lang="en-US" smtClean="0"/>
              <a:t>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E54C3E-CF47-4EDE-8382-E27656E65C09}" type="slidenum">
              <a:rPr lang="en-US" smtClean="0"/>
              <a:t>‹#›</a:t>
            </a:fld>
            <a:endParaRPr lang="en-US" dirty="0"/>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385AFE-84B2-4AE9-887B-31B7107EFD83}" type="datetimeFigureOut">
              <a:rPr lang="en-US" smtClean="0"/>
              <a:t>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E54C3E-CF47-4EDE-8382-E27656E65C09}"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385AFE-84B2-4AE9-887B-31B7107EFD83}" type="datetimeFigureOut">
              <a:rPr lang="en-US" smtClean="0"/>
              <a:t>2/4/2015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E54C3E-CF47-4EDE-8382-E27656E65C09}" type="slidenum">
              <a:rPr lang="en-US" smtClean="0"/>
              <a:t>‹#›</a:t>
            </a:fld>
            <a:endParaRPr lang="en-US" dirty="0"/>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E385AFE-84B2-4AE9-887B-31B7107EFD83}" type="datetimeFigureOut">
              <a:rPr lang="en-US" smtClean="0"/>
              <a:t>2/4/2015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E54C3E-CF47-4EDE-8382-E27656E65C09}"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85AFE-84B2-4AE9-887B-31B7107EFD83}" type="datetimeFigureOut">
              <a:rPr lang="en-US" smtClean="0"/>
              <a:t>2/4/2015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E54C3E-CF47-4EDE-8382-E27656E65C09}"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385AFE-84B2-4AE9-887B-31B7107EFD83}" type="datetimeFigureOut">
              <a:rPr lang="en-US" smtClean="0"/>
              <a:t>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E54C3E-CF47-4EDE-8382-E27656E65C09}" type="slidenum">
              <a:rPr lang="en-US" smtClean="0"/>
              <a:t>‹#›</a:t>
            </a:fld>
            <a:endParaRPr lang="en-US" dirty="0"/>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385AFE-84B2-4AE9-887B-31B7107EFD83}" type="datetimeFigureOut">
              <a:rPr lang="en-US" smtClean="0"/>
              <a:t>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E54C3E-CF47-4EDE-8382-E27656E65C09}"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2E385AFE-84B2-4AE9-887B-31B7107EFD83}" type="datetimeFigureOut">
              <a:rPr lang="en-US" smtClean="0"/>
              <a:t>2/4/2015</a:t>
            </a:fld>
            <a:endParaRPr lang="en-US" dirty="0"/>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35E54C3E-CF47-4EDE-8382-E27656E65C09}" type="slidenum">
              <a:rPr lang="en-US" smtClean="0"/>
              <a:t>‹#›</a:t>
            </a:fld>
            <a:endParaRPr 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5.wmf"/><Relationship Id="rId4" Type="http://schemas.openxmlformats.org/officeDocument/2006/relationships/image" Target="../media/image2.wmf"/><Relationship Id="rId9"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3" Type="http://schemas.openxmlformats.org/officeDocument/2006/relationships/oleObject" Target="../embeddings/Microsoft_PowerPoint_97-2003_Presentation1.ppt"/><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7.wmf"/></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PowerPoint_Presentation1.ppt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ln>
            <a:solidFill>
              <a:schemeClr val="accent1">
                <a:lumMod val="75000"/>
              </a:schemeClr>
            </a:solidFill>
          </a:ln>
        </p:spPr>
        <p:txBody>
          <a:bodyPr/>
          <a:lstStyle/>
          <a:p>
            <a:pPr algn="ctr"/>
            <a:r>
              <a:rPr lang="en-US" sz="5400" dirty="0" smtClean="0"/>
              <a:t>Superintendent Report</a:t>
            </a:r>
            <a:endParaRPr lang="en-US" sz="5400" dirty="0"/>
          </a:p>
        </p:txBody>
      </p:sp>
      <p:sp>
        <p:nvSpPr>
          <p:cNvPr id="3" name="Subtitle 2"/>
          <p:cNvSpPr>
            <a:spLocks noGrp="1"/>
          </p:cNvSpPr>
          <p:nvPr>
            <p:ph type="subTitle" idx="1"/>
          </p:nvPr>
        </p:nvSpPr>
        <p:spPr>
          <a:xfrm>
            <a:off x="990600" y="4953000"/>
            <a:ext cx="6858000" cy="990600"/>
          </a:xfrm>
          <a:ln>
            <a:solidFill>
              <a:schemeClr val="accent1">
                <a:lumMod val="75000"/>
              </a:schemeClr>
            </a:solidFill>
          </a:ln>
        </p:spPr>
        <p:txBody>
          <a:bodyPr>
            <a:normAutofit lnSpcReduction="10000"/>
          </a:bodyPr>
          <a:lstStyle/>
          <a:p>
            <a:pPr algn="ctr"/>
            <a:r>
              <a:rPr lang="en-US" b="1" dirty="0" smtClean="0"/>
              <a:t>Meeting of the Board of Education</a:t>
            </a:r>
          </a:p>
          <a:p>
            <a:pPr algn="ctr"/>
            <a:r>
              <a:rPr lang="en-US" b="1" dirty="0" smtClean="0"/>
              <a:t>February 3, 2015</a:t>
            </a:r>
            <a:endParaRPr lang="en-US" b="1" dirty="0"/>
          </a:p>
        </p:txBody>
      </p:sp>
    </p:spTree>
    <p:extLst>
      <p:ext uri="{BB962C8B-B14F-4D97-AF65-F5344CB8AC3E}">
        <p14:creationId xmlns:p14="http://schemas.microsoft.com/office/powerpoint/2010/main" val="3228156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Some Pictures</a:t>
            </a:r>
            <a:endParaRPr lang="en-US" sz="4400" dirty="0"/>
          </a:p>
        </p:txBody>
      </p:sp>
      <p:sp>
        <p:nvSpPr>
          <p:cNvPr id="4" name="Rectangle 3"/>
          <p:cNvSpPr/>
          <p:nvPr/>
        </p:nvSpPr>
        <p:spPr>
          <a:xfrm>
            <a:off x="272143" y="685800"/>
            <a:ext cx="8229600" cy="4708981"/>
          </a:xfrm>
          <a:prstGeom prst="rect">
            <a:avLst/>
          </a:prstGeom>
        </p:spPr>
        <p:txBody>
          <a:bodyPr wrap="square">
            <a:spAutoFit/>
          </a:bodyPr>
          <a:lstStyle/>
          <a:p>
            <a:r>
              <a:rPr lang="en-US" sz="1200" b="1" dirty="0"/>
              <a:t>Robotics: </a:t>
            </a:r>
            <a:endParaRPr lang="en-US" sz="1200" dirty="0"/>
          </a:p>
          <a:p>
            <a:r>
              <a:rPr lang="en-US" sz="1200" dirty="0"/>
              <a:t>On January 25, six Peekskill High School students participated for the first time in the FTC Robotics Competition held at Riverside High School in Yonkers, New York. After several weeks of preparation Peekskill’s team, "The Iron Devils" had the opportunity to showcase their machine and compete against other local high school students. </a:t>
            </a:r>
            <a:br>
              <a:rPr lang="en-US" sz="1200" dirty="0"/>
            </a:br>
            <a:r>
              <a:rPr lang="en-US" sz="1200" dirty="0"/>
              <a:t/>
            </a:r>
            <a:br>
              <a:rPr lang="en-US" sz="1200" dirty="0"/>
            </a:br>
            <a:r>
              <a:rPr lang="en-US" sz="1200" dirty="0"/>
              <a:t> </a:t>
            </a:r>
          </a:p>
          <a:p>
            <a:r>
              <a:rPr lang="en-US" sz="1200" b="1" dirty="0" err="1"/>
              <a:t>Lanay</a:t>
            </a:r>
            <a:r>
              <a:rPr lang="en-US" sz="1200" b="1" dirty="0"/>
              <a:t> Rodney:</a:t>
            </a:r>
            <a:endParaRPr lang="en-US" sz="1200" dirty="0"/>
          </a:p>
          <a:p>
            <a:r>
              <a:rPr lang="en-US" sz="1200" dirty="0"/>
              <a:t>Congratulations to Lady Red Devil </a:t>
            </a:r>
            <a:r>
              <a:rPr lang="en-US" sz="1200" dirty="0" err="1"/>
              <a:t>Lanay</a:t>
            </a:r>
            <a:r>
              <a:rPr lang="en-US" sz="1200" dirty="0"/>
              <a:t> Rodney who recently scored her 1,000th career point! Rodney was honored at a recent home game against Lakeland where she was presented with a ball noting her achievement.</a:t>
            </a:r>
          </a:p>
          <a:p>
            <a:r>
              <a:rPr lang="en-US" sz="1200" dirty="0"/>
              <a:t> </a:t>
            </a:r>
          </a:p>
          <a:p>
            <a:r>
              <a:rPr lang="en-US" sz="1200" dirty="0" smtClean="0"/>
              <a:t> </a:t>
            </a:r>
          </a:p>
          <a:p>
            <a:r>
              <a:rPr lang="en-US" sz="1200" dirty="0"/>
              <a:t> </a:t>
            </a:r>
            <a:r>
              <a:rPr lang="en-US" sz="1200" b="1" dirty="0" smtClean="0"/>
              <a:t>PKMS Environmental Club:</a:t>
            </a:r>
            <a:endParaRPr lang="en-US" sz="1200" dirty="0"/>
          </a:p>
          <a:p>
            <a:r>
              <a:rPr lang="en-US" sz="1200" dirty="0"/>
              <a:t>The Peekskill Middle School Environmental Club recently toured </a:t>
            </a:r>
            <a:r>
              <a:rPr lang="en-US" sz="1200" dirty="0" err="1"/>
              <a:t>Wheelabrator's</a:t>
            </a:r>
            <a:r>
              <a:rPr lang="en-US" sz="1200" dirty="0"/>
              <a:t> waste to energy plant. They were able to get up close to the plant's incinerator, check out the control room and learn all about how the plant works. Follow their Facebook and </a:t>
            </a:r>
            <a:r>
              <a:rPr lang="en-US" sz="1200" dirty="0" err="1"/>
              <a:t>Instagram</a:t>
            </a:r>
            <a:r>
              <a:rPr lang="en-US" sz="1200" dirty="0"/>
              <a:t> pages (info below) to see more fun photos.</a:t>
            </a:r>
          </a:p>
          <a:p>
            <a:endParaRPr lang="en-US" sz="1200" b="1" dirty="0" smtClean="0"/>
          </a:p>
          <a:p>
            <a:endParaRPr lang="en-US" sz="1200" b="1" dirty="0" smtClean="0"/>
          </a:p>
          <a:p>
            <a:r>
              <a:rPr lang="en-US" sz="1200" b="1" dirty="0" smtClean="0"/>
              <a:t>Art </a:t>
            </a:r>
            <a:r>
              <a:rPr lang="en-US" sz="1200" b="1" dirty="0"/>
              <a:t>Show Flyer:</a:t>
            </a:r>
            <a:endParaRPr lang="en-US" sz="1200" dirty="0"/>
          </a:p>
          <a:p>
            <a:r>
              <a:rPr lang="en-US" sz="1200" dirty="0"/>
              <a:t>The Annual Peekskill High School, Peekskill Middle School &amp; </a:t>
            </a:r>
            <a:r>
              <a:rPr lang="en-US" sz="1200" dirty="0" err="1"/>
              <a:t>Oakside</a:t>
            </a:r>
            <a:r>
              <a:rPr lang="en-US" sz="1200" dirty="0"/>
              <a:t> Elementary Art Show will be taking place at Peekskill Coffee House throughout the month of February. Stop by and see the work our talented student artists have produced. The show's Opening Reception is Wednesday, February 4 from 6:00 p.m. - 7:00 p.m.</a:t>
            </a:r>
          </a:p>
          <a:p>
            <a:endParaRPr lang="en-US" sz="1200" b="1" dirty="0" smtClean="0"/>
          </a:p>
          <a:p>
            <a:endParaRPr lang="en-US" sz="1200" b="1" dirty="0" smtClean="0"/>
          </a:p>
          <a:p>
            <a:r>
              <a:rPr lang="en-US" sz="1200" b="1" dirty="0" smtClean="0"/>
              <a:t>"</a:t>
            </a:r>
            <a:r>
              <a:rPr lang="en-US" sz="1200" b="1" dirty="0"/>
              <a:t>The Wiz" auditions:</a:t>
            </a:r>
            <a:endParaRPr lang="en-US" sz="1200" dirty="0"/>
          </a:p>
          <a:p>
            <a:r>
              <a:rPr lang="en-US" sz="1200" dirty="0"/>
              <a:t>The PHS Drama Club is holding auditions for their spring musical, "The Wiz" this week.</a:t>
            </a:r>
          </a:p>
        </p:txBody>
      </p:sp>
      <p:graphicFrame>
        <p:nvGraphicFramePr>
          <p:cNvPr id="5" name="Object 4"/>
          <p:cNvGraphicFramePr>
            <a:graphicFrameLocks noChangeAspect="1"/>
          </p:cNvGraphicFramePr>
          <p:nvPr>
            <p:extLst>
              <p:ext uri="{D42A27DB-BD31-4B8C-83A1-F6EECF244321}">
                <p14:modId xmlns:p14="http://schemas.microsoft.com/office/powerpoint/2010/main" val="3058766785"/>
              </p:ext>
            </p:extLst>
          </p:nvPr>
        </p:nvGraphicFramePr>
        <p:xfrm>
          <a:off x="1676400" y="419100"/>
          <a:ext cx="1676400" cy="533400"/>
        </p:xfrm>
        <a:graphic>
          <a:graphicData uri="http://schemas.openxmlformats.org/presentationml/2006/ole">
            <mc:AlternateContent xmlns:mc="http://schemas.openxmlformats.org/markup-compatibility/2006">
              <mc:Choice xmlns:v="urn:schemas-microsoft-com:vml" Requires="v">
                <p:oleObj spid="_x0000_s1071" name="Package" showAsIcon="1" r:id="rId3" imgW="914400" imgH="714240" progId="Package">
                  <p:embed/>
                </p:oleObj>
              </mc:Choice>
              <mc:Fallback>
                <p:oleObj name="Package" showAsIcon="1" r:id="rId3" imgW="914400" imgH="714240" progId="Package">
                  <p:embed/>
                  <p:pic>
                    <p:nvPicPr>
                      <p:cNvPr id="0" name=""/>
                      <p:cNvPicPr/>
                      <p:nvPr/>
                    </p:nvPicPr>
                    <p:blipFill>
                      <a:blip r:embed="rId4"/>
                      <a:stretch>
                        <a:fillRect/>
                      </a:stretch>
                    </p:blipFill>
                    <p:spPr>
                      <a:xfrm>
                        <a:off x="1676400" y="419100"/>
                        <a:ext cx="1676400" cy="5334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2341782"/>
              </p:ext>
            </p:extLst>
          </p:nvPr>
        </p:nvGraphicFramePr>
        <p:xfrm>
          <a:off x="1828800" y="1447800"/>
          <a:ext cx="1828800" cy="533400"/>
        </p:xfrm>
        <a:graphic>
          <a:graphicData uri="http://schemas.openxmlformats.org/presentationml/2006/ole">
            <mc:AlternateContent xmlns:mc="http://schemas.openxmlformats.org/markup-compatibility/2006">
              <mc:Choice xmlns:v="urn:schemas-microsoft-com:vml" Requires="v">
                <p:oleObj spid="_x0000_s1072" name="Package" showAsIcon="1" r:id="rId5" imgW="914400" imgH="714240" progId="Package">
                  <p:embed/>
                </p:oleObj>
              </mc:Choice>
              <mc:Fallback>
                <p:oleObj name="Package" showAsIcon="1" r:id="rId5" imgW="914400" imgH="714240" progId="Package">
                  <p:embed/>
                  <p:pic>
                    <p:nvPicPr>
                      <p:cNvPr id="0" name=""/>
                      <p:cNvPicPr/>
                      <p:nvPr/>
                    </p:nvPicPr>
                    <p:blipFill>
                      <a:blip r:embed="rId6"/>
                      <a:stretch>
                        <a:fillRect/>
                      </a:stretch>
                    </p:blipFill>
                    <p:spPr>
                      <a:xfrm>
                        <a:off x="1828800" y="1447800"/>
                        <a:ext cx="1828800" cy="5334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039757082"/>
              </p:ext>
            </p:extLst>
          </p:nvPr>
        </p:nvGraphicFramePr>
        <p:xfrm>
          <a:off x="1828800" y="3505200"/>
          <a:ext cx="2362200" cy="533400"/>
        </p:xfrm>
        <a:graphic>
          <a:graphicData uri="http://schemas.openxmlformats.org/presentationml/2006/ole">
            <mc:AlternateContent xmlns:mc="http://schemas.openxmlformats.org/markup-compatibility/2006">
              <mc:Choice xmlns:v="urn:schemas-microsoft-com:vml" Requires="v">
                <p:oleObj spid="_x0000_s1073" name="Package" showAsIcon="1" r:id="rId7" imgW="914400" imgH="714240" progId="Package">
                  <p:embed/>
                </p:oleObj>
              </mc:Choice>
              <mc:Fallback>
                <p:oleObj name="Package" showAsIcon="1" r:id="rId7" imgW="914400" imgH="714240" progId="Package">
                  <p:embed/>
                  <p:pic>
                    <p:nvPicPr>
                      <p:cNvPr id="0" name=""/>
                      <p:cNvPicPr/>
                      <p:nvPr/>
                    </p:nvPicPr>
                    <p:blipFill>
                      <a:blip r:embed="rId8"/>
                      <a:stretch>
                        <a:fillRect/>
                      </a:stretch>
                    </p:blipFill>
                    <p:spPr>
                      <a:xfrm>
                        <a:off x="1828800" y="3505200"/>
                        <a:ext cx="2362200" cy="5334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534397734"/>
              </p:ext>
            </p:extLst>
          </p:nvPr>
        </p:nvGraphicFramePr>
        <p:xfrm>
          <a:off x="2514600" y="2514600"/>
          <a:ext cx="914400" cy="457200"/>
        </p:xfrm>
        <a:graphic>
          <a:graphicData uri="http://schemas.openxmlformats.org/presentationml/2006/ole">
            <mc:AlternateContent xmlns:mc="http://schemas.openxmlformats.org/markup-compatibility/2006">
              <mc:Choice xmlns:v="urn:schemas-microsoft-com:vml" Requires="v">
                <p:oleObj spid="_x0000_s1074" name="Package" showAsIcon="1" r:id="rId9" imgW="914400" imgH="714240" progId="Package">
                  <p:embed/>
                </p:oleObj>
              </mc:Choice>
              <mc:Fallback>
                <p:oleObj name="Package" showAsIcon="1" r:id="rId9" imgW="914400" imgH="714240" progId="Package">
                  <p:embed/>
                  <p:pic>
                    <p:nvPicPr>
                      <p:cNvPr id="0" name=""/>
                      <p:cNvPicPr/>
                      <p:nvPr/>
                    </p:nvPicPr>
                    <p:blipFill>
                      <a:blip r:embed="rId10"/>
                      <a:stretch>
                        <a:fillRect/>
                      </a:stretch>
                    </p:blipFill>
                    <p:spPr>
                      <a:xfrm>
                        <a:off x="2514600" y="2514600"/>
                        <a:ext cx="914400" cy="4572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670034042"/>
              </p:ext>
            </p:extLst>
          </p:nvPr>
        </p:nvGraphicFramePr>
        <p:xfrm>
          <a:off x="2133600" y="4724400"/>
          <a:ext cx="1981200" cy="381060"/>
        </p:xfrm>
        <a:graphic>
          <a:graphicData uri="http://schemas.openxmlformats.org/presentationml/2006/ole">
            <mc:AlternateContent xmlns:mc="http://schemas.openxmlformats.org/markup-compatibility/2006">
              <mc:Choice xmlns:v="urn:schemas-microsoft-com:vml" Requires="v">
                <p:oleObj spid="_x0000_s1075" name="Package" showAsIcon="1" r:id="rId11" imgW="914400" imgH="714240" progId="Package">
                  <p:embed/>
                </p:oleObj>
              </mc:Choice>
              <mc:Fallback>
                <p:oleObj name="Package" showAsIcon="1" r:id="rId11" imgW="914400" imgH="714240" progId="Package">
                  <p:embed/>
                  <p:pic>
                    <p:nvPicPr>
                      <p:cNvPr id="0" name=""/>
                      <p:cNvPicPr/>
                      <p:nvPr/>
                    </p:nvPicPr>
                    <p:blipFill>
                      <a:blip r:embed="rId12"/>
                      <a:stretch>
                        <a:fillRect/>
                      </a:stretch>
                    </p:blipFill>
                    <p:spPr>
                      <a:xfrm>
                        <a:off x="2133600" y="4724400"/>
                        <a:ext cx="1981200" cy="381060"/>
                      </a:xfrm>
                      <a:prstGeom prst="rect">
                        <a:avLst/>
                      </a:prstGeom>
                    </p:spPr>
                  </p:pic>
                </p:oleObj>
              </mc:Fallback>
            </mc:AlternateContent>
          </a:graphicData>
        </a:graphic>
      </p:graphicFrame>
    </p:spTree>
    <p:extLst>
      <p:ext uri="{BB962C8B-B14F-4D97-AF65-F5344CB8AC3E}">
        <p14:creationId xmlns:p14="http://schemas.microsoft.com/office/powerpoint/2010/main" val="3504007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800600"/>
            <a:ext cx="6781800" cy="1371600"/>
          </a:xfrm>
          <a:ln>
            <a:solidFill>
              <a:srgbClr val="C00000"/>
            </a:solidFill>
          </a:ln>
        </p:spPr>
        <p:txBody>
          <a:bodyPr>
            <a:normAutofit fontScale="90000"/>
          </a:bodyPr>
          <a:lstStyle/>
          <a:p>
            <a:pPr algn="ctr"/>
            <a:r>
              <a:rPr lang="en-US" sz="4400" dirty="0" smtClean="0"/>
              <a:t>Student Learning Team</a:t>
            </a:r>
            <a:br>
              <a:rPr lang="en-US" sz="4400" dirty="0" smtClean="0"/>
            </a:br>
            <a:r>
              <a:rPr lang="en-US" sz="4400" dirty="0" smtClean="0"/>
              <a:t>PHS</a:t>
            </a:r>
            <a:endParaRPr lang="en-US" sz="4400" dirty="0"/>
          </a:p>
        </p:txBody>
      </p:sp>
      <p:graphicFrame>
        <p:nvGraphicFramePr>
          <p:cNvPr id="4" name="Object 3">
            <a:hlinkClick r:id="" action="ppaction://ole?verb=0"/>
          </p:cNvPr>
          <p:cNvGraphicFramePr>
            <a:graphicFrameLocks noChangeAspect="1"/>
          </p:cNvGraphicFramePr>
          <p:nvPr>
            <p:extLst>
              <p:ext uri="{D42A27DB-BD31-4B8C-83A1-F6EECF244321}">
                <p14:modId xmlns:p14="http://schemas.microsoft.com/office/powerpoint/2010/main" val="2616947380"/>
              </p:ext>
            </p:extLst>
          </p:nvPr>
        </p:nvGraphicFramePr>
        <p:xfrm>
          <a:off x="4114800" y="3071813"/>
          <a:ext cx="914400" cy="714375"/>
        </p:xfrm>
        <a:graphic>
          <a:graphicData uri="http://schemas.openxmlformats.org/presentationml/2006/ole">
            <mc:AlternateContent xmlns:mc="http://schemas.openxmlformats.org/markup-compatibility/2006">
              <mc:Choice xmlns:v="urn:schemas-microsoft-com:vml" Requires="v">
                <p:oleObj spid="_x0000_s2054" name="Presentation" showAsIcon="1" r:id="rId3" imgW="914400" imgH="714240" progId="PowerPoint.Show.8">
                  <p:embed/>
                </p:oleObj>
              </mc:Choice>
              <mc:Fallback>
                <p:oleObj name="Presentation" showAsIcon="1" r:id="rId3" imgW="914400" imgH="714240" progId="PowerPoint.Show.8">
                  <p:embed/>
                  <p:pic>
                    <p:nvPicPr>
                      <p:cNvPr id="0" name=""/>
                      <p:cNvPicPr/>
                      <p:nvPr/>
                    </p:nvPicPr>
                    <p:blipFill>
                      <a:blip r:embed="rId4"/>
                      <a:stretch>
                        <a:fillRect/>
                      </a:stretch>
                    </p:blipFill>
                    <p:spPr>
                      <a:xfrm>
                        <a:off x="4114800" y="3071813"/>
                        <a:ext cx="914400" cy="714375"/>
                      </a:xfrm>
                      <a:prstGeom prst="rect">
                        <a:avLst/>
                      </a:prstGeom>
                    </p:spPr>
                  </p:pic>
                </p:oleObj>
              </mc:Fallback>
            </mc:AlternateContent>
          </a:graphicData>
        </a:graphic>
      </p:graphicFrame>
    </p:spTree>
    <p:extLst>
      <p:ext uri="{BB962C8B-B14F-4D97-AF65-F5344CB8AC3E}">
        <p14:creationId xmlns:p14="http://schemas.microsoft.com/office/powerpoint/2010/main" val="3399696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0"/>
            <a:ext cx="6781800" cy="838200"/>
          </a:xfrm>
        </p:spPr>
        <p:txBody>
          <a:bodyPr>
            <a:normAutofit fontScale="90000"/>
          </a:bodyPr>
          <a:lstStyle/>
          <a:p>
            <a:r>
              <a:rPr lang="en-US" sz="5300" dirty="0" smtClean="0"/>
              <a:t>Follow-Up on Fiscal Stress</a:t>
            </a:r>
            <a:endParaRPr lang="en-US" dirty="0"/>
          </a:p>
        </p:txBody>
      </p:sp>
      <p:graphicFrame>
        <p:nvGraphicFramePr>
          <p:cNvPr id="3" name="Object 2">
            <a:hlinkClick r:id="" action="ppaction://ole?verb=0"/>
          </p:cNvPr>
          <p:cNvGraphicFramePr>
            <a:graphicFrameLocks noChangeAspect="1"/>
          </p:cNvGraphicFramePr>
          <p:nvPr>
            <p:extLst>
              <p:ext uri="{D42A27DB-BD31-4B8C-83A1-F6EECF244321}">
                <p14:modId xmlns:p14="http://schemas.microsoft.com/office/powerpoint/2010/main" val="1685694041"/>
              </p:ext>
            </p:extLst>
          </p:nvPr>
        </p:nvGraphicFramePr>
        <p:xfrm>
          <a:off x="4114800" y="3071813"/>
          <a:ext cx="914400" cy="714375"/>
        </p:xfrm>
        <a:graphic>
          <a:graphicData uri="http://schemas.openxmlformats.org/presentationml/2006/ole">
            <mc:AlternateContent xmlns:mc="http://schemas.openxmlformats.org/markup-compatibility/2006">
              <mc:Choice xmlns:v="urn:schemas-microsoft-com:vml" Requires="v">
                <p:oleObj spid="_x0000_s3077" name="Presentation" showAsIcon="1" r:id="rId3" imgW="914400" imgH="714240" progId="PowerPoint.Show.12">
                  <p:embed/>
                </p:oleObj>
              </mc:Choice>
              <mc:Fallback>
                <p:oleObj name="Presentation" showAsIcon="1" r:id="rId3" imgW="914400" imgH="714240" progId="PowerPoint.Show.12">
                  <p:embed/>
                  <p:pic>
                    <p:nvPicPr>
                      <p:cNvPr id="0" name=""/>
                      <p:cNvPicPr/>
                      <p:nvPr/>
                    </p:nvPicPr>
                    <p:blipFill>
                      <a:blip r:embed="rId4"/>
                      <a:stretch>
                        <a:fillRect/>
                      </a:stretch>
                    </p:blipFill>
                    <p:spPr>
                      <a:xfrm>
                        <a:off x="4114800" y="3071813"/>
                        <a:ext cx="914400" cy="714375"/>
                      </a:xfrm>
                      <a:prstGeom prst="rect">
                        <a:avLst/>
                      </a:prstGeom>
                    </p:spPr>
                  </p:pic>
                </p:oleObj>
              </mc:Fallback>
            </mc:AlternateContent>
          </a:graphicData>
        </a:graphic>
      </p:graphicFrame>
    </p:spTree>
    <p:extLst>
      <p:ext uri="{BB962C8B-B14F-4D97-AF65-F5344CB8AC3E}">
        <p14:creationId xmlns:p14="http://schemas.microsoft.com/office/powerpoint/2010/main" val="26496067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549</TotalTime>
  <Words>23</Words>
  <Application>Microsoft Office PowerPoint</Application>
  <PresentationFormat>On-screen Show (4:3)</PresentationFormat>
  <Paragraphs>22</Paragraphs>
  <Slides>4</Slides>
  <Notes>0</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4</vt:i4>
      </vt:variant>
    </vt:vector>
  </HeadingPairs>
  <TitlesOfParts>
    <vt:vector size="8" baseType="lpstr">
      <vt:lpstr>NewsPrint</vt:lpstr>
      <vt:lpstr>Package</vt:lpstr>
      <vt:lpstr>Microsoft PowerPoint 97-2003 Presentation</vt:lpstr>
      <vt:lpstr>Microsoft PowerPoint Presentation</vt:lpstr>
      <vt:lpstr>Superintendent Report</vt:lpstr>
      <vt:lpstr>Some Pictures</vt:lpstr>
      <vt:lpstr>Student Learning Team PHS</vt:lpstr>
      <vt:lpstr>Follow-Up on Fiscal Stress</vt:lpstr>
    </vt:vector>
  </TitlesOfParts>
  <Company>Peekskill Central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Superintendent Report</dc:title>
  <dc:creator>Dr. Lorenzo Licopoli</dc:creator>
  <cp:lastModifiedBy>template</cp:lastModifiedBy>
  <cp:revision>19</cp:revision>
  <dcterms:created xsi:type="dcterms:W3CDTF">2014-09-16T20:47:47Z</dcterms:created>
  <dcterms:modified xsi:type="dcterms:W3CDTF">2015-02-04T16:46:58Z</dcterms:modified>
</cp:coreProperties>
</file>